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2" r:id="rId4"/>
    <p:sldId id="264" r:id="rId5"/>
    <p:sldId id="258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5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2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7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0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9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7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1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66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666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szchenxi.cf/" TargetMode="External"/><Relationship Id="rId2" Type="http://schemas.openxmlformats.org/officeDocument/2006/relationships/hyperlink" Target="https://www.adobe.com/cn/products/indesig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llofont.cn/home" TargetMode="External"/><Relationship Id="rId2" Type="http://schemas.openxmlformats.org/officeDocument/2006/relationships/hyperlink" Target="https://design.szchenxi.cf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sign.szchenxi.cf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EB776A-3764-4272-B2A2-4DF9DFFAB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排版的</a:t>
            </a:r>
            <a:br>
              <a:rPr lang="en-US" altLang="zh-CN" sz="4800" dirty="0">
                <a:solidFill>
                  <a:schemeClr val="tx1"/>
                </a:solidFill>
              </a:rPr>
            </a:br>
            <a:r>
              <a:rPr lang="zh-CN" altLang="en-US" sz="4800" dirty="0">
                <a:solidFill>
                  <a:schemeClr val="tx1"/>
                </a:solidFill>
              </a:rPr>
              <a:t>操作环境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44617D-B00C-46FB-A36D-F5C026E5C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zh-CN" altLang="en-US" sz="2000" dirty="0">
                <a:latin typeface="+mj-lt"/>
              </a:rPr>
              <a:t>校刊排版教程 </a:t>
            </a:r>
            <a:r>
              <a:rPr lang="en-US" altLang="zh-CN" sz="2000" dirty="0">
                <a:latin typeface="+mj-lt"/>
              </a:rPr>
              <a:t>Part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03A00231-0694-4C32-BB5E-05CD328B2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157" y="647808"/>
            <a:ext cx="5581779" cy="5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00B735-A990-440C-B5AD-B3A9D2B5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软件及系统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80A5D-90BF-46DC-A378-A7974833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排版统一使用</a:t>
            </a:r>
            <a:r>
              <a:rPr lang="en-US" altLang="zh-CN" dirty="0"/>
              <a:t>Adobe InDesign</a:t>
            </a:r>
            <a:r>
              <a:rPr lang="zh-CN" altLang="en-US" dirty="0">
                <a:hlinkClick r:id="rId2"/>
              </a:rPr>
              <a:t>最新版本</a:t>
            </a:r>
            <a:r>
              <a:rPr lang="zh-CN" altLang="en-US" dirty="0"/>
              <a:t>（本教程使用</a:t>
            </a:r>
            <a:r>
              <a:rPr lang="en-US" altLang="zh-CN" dirty="0"/>
              <a:t>2019</a:t>
            </a:r>
            <a:r>
              <a:rPr lang="zh-CN" altLang="en-US" dirty="0"/>
              <a:t>），此软件是全球欢迎的版面设计专用工具，详细请到</a:t>
            </a:r>
            <a:r>
              <a:rPr lang="en-US" altLang="zh-CN" dirty="0"/>
              <a:t>Adobe</a:t>
            </a:r>
            <a:r>
              <a:rPr lang="zh-CN" altLang="en-US" dirty="0"/>
              <a:t>官网查看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如果有能力请支持正版，没有能力请在“</a:t>
            </a:r>
            <a:r>
              <a:rPr lang="zh-CN" altLang="en-US" dirty="0">
                <a:hlinkClick r:id="rId3"/>
              </a:rPr>
              <a:t>晨曦</a:t>
            </a:r>
            <a:r>
              <a:rPr lang="en-US" altLang="zh-CN" dirty="0">
                <a:hlinkClick r:id="rId3"/>
              </a:rPr>
              <a:t>Design</a:t>
            </a:r>
            <a:r>
              <a:rPr lang="zh-CN" altLang="en-US" dirty="0"/>
              <a:t>”网站上下载破解版（如果网站上没有更新可能是我太懒了）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系统支持</a:t>
            </a:r>
            <a:r>
              <a:rPr lang="en-US" altLang="zh-CN"/>
              <a:t>Windows x64</a:t>
            </a:r>
            <a:r>
              <a:rPr lang="zh-CN" altLang="en-US"/>
              <a:t>和</a:t>
            </a:r>
            <a:r>
              <a:rPr lang="en-US" altLang="zh-CN" dirty="0"/>
              <a:t>macOS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都是傻瓜式一键安装，点下一步就行，放心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3C2619-0DFA-4244-BD24-E08992A9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24" y="3261798"/>
            <a:ext cx="10156416" cy="30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B9D28-EE2A-4189-885D-7F949A3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zh-CN" altLang="en-US" dirty="0"/>
              <a:t>下载指引</a:t>
            </a:r>
          </a:p>
        </p:txBody>
      </p:sp>
      <p:pic>
        <p:nvPicPr>
          <p:cNvPr id="5" name="bandicam 2019-10-19 19-46-53-886">
            <a:hlinkClick r:id="" action="ppaction://media"/>
            <a:extLst>
              <a:ext uri="{FF2B5EF4-FFF2-40B4-BE49-F238E27FC236}">
                <a16:creationId xmlns:a16="http://schemas.microsoft.com/office/drawing/2014/main" id="{975F50F3-5F38-4733-B26E-1EBEA0C785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8007" y="1296516"/>
            <a:ext cx="8872801" cy="4342493"/>
          </a:xfrm>
        </p:spPr>
      </p:pic>
    </p:spTree>
    <p:extLst>
      <p:ext uri="{BB962C8B-B14F-4D97-AF65-F5344CB8AC3E}">
        <p14:creationId xmlns:p14="http://schemas.microsoft.com/office/powerpoint/2010/main" val="19940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10-19 20-03-09-772">
            <a:hlinkClick r:id="" action="ppaction://media"/>
            <a:extLst>
              <a:ext uri="{FF2B5EF4-FFF2-40B4-BE49-F238E27FC236}">
                <a16:creationId xmlns:a16="http://schemas.microsoft.com/office/drawing/2014/main" id="{F94DFD55-51C6-465F-82CC-AEC37E4DD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8003" y="1296516"/>
            <a:ext cx="8872803" cy="43428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74B9D28-EE2A-4189-885D-7F949A3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zh-CN" altLang="en-US" dirty="0"/>
              <a:t>安装指引</a:t>
            </a:r>
          </a:p>
        </p:txBody>
      </p:sp>
    </p:spTree>
    <p:extLst>
      <p:ext uri="{BB962C8B-B14F-4D97-AF65-F5344CB8AC3E}">
        <p14:creationId xmlns:p14="http://schemas.microsoft.com/office/powerpoint/2010/main" val="28757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BB5623-90B7-4894-BDB2-C0B878DF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字体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69F2A-5C15-4786-A2F4-4D91C6F8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标题和正文统一用思源黑体，正式文字用思源宋体，请在</a:t>
            </a:r>
            <a:r>
              <a:rPr lang="zh-CN" altLang="en-US" dirty="0">
                <a:hlinkClick r:id="rId2"/>
              </a:rPr>
              <a:t>晨曦</a:t>
            </a:r>
            <a:r>
              <a:rPr lang="en-US" altLang="zh-CN" dirty="0">
                <a:hlinkClick r:id="rId2"/>
              </a:rPr>
              <a:t>Design</a:t>
            </a:r>
            <a:r>
              <a:rPr lang="zh-CN" altLang="en-US" dirty="0"/>
              <a:t>”网站上下载后安装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其他字体尽量不用，除非确认是商用免费字体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推荐平台“</a:t>
            </a:r>
            <a:r>
              <a:rPr lang="zh-CN" altLang="en-US" dirty="0">
                <a:hlinkClick r:id="rId3"/>
              </a:rPr>
              <a:t>字由</a:t>
            </a:r>
            <a:r>
              <a:rPr lang="zh-CN" altLang="en-US" dirty="0"/>
              <a:t>”可以在上面收藏些字体用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E7B94A-001B-4417-8148-F4F55B740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292914"/>
            <a:ext cx="6735272" cy="40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10-19 19-53-40-184">
            <a:hlinkClick r:id="" action="ppaction://media"/>
            <a:extLst>
              <a:ext uri="{FF2B5EF4-FFF2-40B4-BE49-F238E27FC236}">
                <a16:creationId xmlns:a16="http://schemas.microsoft.com/office/drawing/2014/main" id="{17A835E9-395D-44EB-B93C-1CFFA9386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8006" y="1296516"/>
            <a:ext cx="8872801" cy="43428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74B9D28-EE2A-4189-885D-7F949A3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zh-CN" altLang="en-US" dirty="0"/>
              <a:t>安装指引</a:t>
            </a:r>
          </a:p>
        </p:txBody>
      </p:sp>
    </p:spTree>
    <p:extLst>
      <p:ext uri="{BB962C8B-B14F-4D97-AF65-F5344CB8AC3E}">
        <p14:creationId xmlns:p14="http://schemas.microsoft.com/office/powerpoint/2010/main" val="140005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94CC2B-B16D-4339-98FE-0A1C95C2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模板及附注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66758-B138-40EF-BCD9-D34F7C4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模板都已经做好了，请在“</a:t>
            </a:r>
            <a:r>
              <a:rPr lang="zh-CN" altLang="en-US" dirty="0">
                <a:hlinkClick r:id="rId2"/>
              </a:rPr>
              <a:t>晨曦</a:t>
            </a:r>
            <a:r>
              <a:rPr lang="en-US" altLang="zh-CN" dirty="0">
                <a:hlinkClick r:id="rId2"/>
              </a:rPr>
              <a:t>Design</a:t>
            </a:r>
            <a:r>
              <a:rPr lang="zh-CN" altLang="en-US" dirty="0"/>
              <a:t>”网站上下载后使用。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建议同时安装</a:t>
            </a:r>
            <a:r>
              <a:rPr lang="en-US" altLang="zh-CN" dirty="0"/>
              <a:t>Photoshop</a:t>
            </a:r>
            <a:r>
              <a:rPr lang="zh-CN" altLang="en-US" dirty="0"/>
              <a:t>等照片处理工具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其他需要的资源都可以在“</a:t>
            </a:r>
            <a:r>
              <a:rPr lang="zh-CN" altLang="en-US" dirty="0">
                <a:hlinkClick r:id="rId2"/>
              </a:rPr>
              <a:t>晨曦</a:t>
            </a:r>
            <a:r>
              <a:rPr lang="en-US" altLang="zh-CN" dirty="0">
                <a:hlinkClick r:id="rId2"/>
              </a:rPr>
              <a:t>Design</a:t>
            </a:r>
            <a:r>
              <a:rPr lang="zh-CN" altLang="en-US" dirty="0"/>
              <a:t>”网站上下载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如果有其他问题，百度一下你就知道</a:t>
            </a:r>
            <a:endParaRPr lang="en-US" altLang="zh-CN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E5F9EB70-1948-4ADF-BA48-E0538F54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959" y="3261798"/>
            <a:ext cx="8961546" cy="30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EB776A-3764-4272-B2A2-4DF9DFFAB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zh-CN" altLang="en-US" sz="4800" dirty="0">
                <a:solidFill>
                  <a:schemeClr val="tx1"/>
                </a:solidFill>
              </a:rPr>
              <a:t>结束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44617D-B00C-46FB-A36D-F5C026E5C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latin typeface="+mj-lt"/>
              </a:rPr>
              <a:t>BY FANMOK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03A00231-0694-4C32-BB5E-05CD328B2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157" y="647808"/>
            <a:ext cx="5581779" cy="5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141"/>
      </a:dk2>
      <a:lt2>
        <a:srgbClr val="E8E6E2"/>
      </a:lt2>
      <a:accent1>
        <a:srgbClr val="77AABA"/>
      </a:accent1>
      <a:accent2>
        <a:srgbClr val="7C92BC"/>
      </a:accent2>
      <a:accent3>
        <a:srgbClr val="9894C8"/>
      </a:accent3>
      <a:accent4>
        <a:srgbClr val="BC897C"/>
      </a:accent4>
      <a:accent5>
        <a:srgbClr val="B9A079"/>
      </a:accent5>
      <a:accent6>
        <a:srgbClr val="A6A76E"/>
      </a:accent6>
      <a:hlink>
        <a:srgbClr val="94805A"/>
      </a:hlink>
      <a:folHlink>
        <a:srgbClr val="7F7F7F"/>
      </a:folHlink>
    </a:clrScheme>
    <a:fontScheme name="思源体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233</Words>
  <Application>Microsoft Office PowerPoint</Application>
  <PresentationFormat>宽屏</PresentationFormat>
  <Paragraphs>21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思源黑体</vt:lpstr>
      <vt:lpstr>Wingdings 2</vt:lpstr>
      <vt:lpstr>DividendVTI</vt:lpstr>
      <vt:lpstr>排版的 操作环境</vt:lpstr>
      <vt:lpstr>1.软件及系统</vt:lpstr>
      <vt:lpstr>下载指引</vt:lpstr>
      <vt:lpstr>安装指引</vt:lpstr>
      <vt:lpstr>2.字体</vt:lpstr>
      <vt:lpstr>安装指引</vt:lpstr>
      <vt:lpstr>3.模板及附注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排版的操作环境</dc:title>
  <dc:creator>Mo Fan</dc:creator>
  <cp:lastModifiedBy>Mo Fan</cp:lastModifiedBy>
  <cp:revision>4</cp:revision>
  <dcterms:created xsi:type="dcterms:W3CDTF">2019-08-12T17:48:26Z</dcterms:created>
  <dcterms:modified xsi:type="dcterms:W3CDTF">2019-10-19T12:07:13Z</dcterms:modified>
</cp:coreProperties>
</file>